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68" r:id="rId16"/>
    <p:sldId id="27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DEBBE-22A2-4C9F-827F-D46D087AE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42C01E2-C162-428A-8B8F-644917EA4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161621-98D6-4487-8FD1-F2A398348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8F85C-937D-4E38-8018-B237E8F58F6F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738781-D498-4829-AC27-B2FE31F1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3DDC1A-2695-4DDF-841A-9685563A6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7A1E-E941-46C9-B65F-E886A155D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112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D84AAB-B2E8-4039-B1D4-2F50A7799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89B7B49-26F1-4220-AC40-F6D527F32D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E9E0AE-D413-455E-BDE2-760566C7A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8F85C-937D-4E38-8018-B237E8F58F6F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86B7AF-90D1-4B92-9975-3D4F5F197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6D814C-F905-4DB2-9CED-38EF941E3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7A1E-E941-46C9-B65F-E886A155D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677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EF1CCE3-B780-43D4-8098-C499D22B91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5DA46F8-D614-40D3-820E-66A368BDE0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14EA46-82E6-40BE-AD38-F59D8F07B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8F85C-937D-4E38-8018-B237E8F58F6F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732E5C-9120-4EBC-A427-50D7FB4F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4ADBC5-EF0E-47D3-BBBB-984CC7213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7A1E-E941-46C9-B65F-E886A155D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594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7E2B-98AA-4F1A-B430-DE635C408558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6F3B28EE-A174-480A-AA71-8A52E467B4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973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7E2B-98AA-4F1A-B430-DE635C408558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6F3B28EE-A174-480A-AA71-8A52E467B4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395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7E2B-98AA-4F1A-B430-DE635C408558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28EE-A174-480A-AA71-8A52E467B4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537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7E2B-98AA-4F1A-B430-DE635C408558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28EE-A174-480A-AA71-8A52E467B4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61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7E2B-98AA-4F1A-B430-DE635C408558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6F3B28EE-A174-480A-AA71-8A52E467B4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780408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7E2B-98AA-4F1A-B430-DE635C408558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28EE-A174-480A-AA71-8A52E467B4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734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7E2B-98AA-4F1A-B430-DE635C408558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28EE-A174-480A-AA71-8A52E467B4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531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7E2B-98AA-4F1A-B430-DE635C408558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28EE-A174-480A-AA71-8A52E467B4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937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93C7E-CDD1-45AA-B3D3-91608D01A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5E400B-8BBF-4663-ABD4-25042C834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39C9DC-02F8-49BF-9ECF-E0CC2A83B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8F85C-937D-4E38-8018-B237E8F58F6F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66E72C-C3AF-4877-8769-3FFCC9601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ED5613-FC4C-4E19-A710-A5BF2A90D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7A1E-E941-46C9-B65F-E886A155D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838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7E2B-98AA-4F1A-B430-DE635C408558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28EE-A174-480A-AA71-8A52E467B4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38841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7E2B-98AA-4F1A-B430-DE635C408558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28EE-A174-480A-AA71-8A52E467B4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900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7E2B-98AA-4F1A-B430-DE635C408558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28EE-A174-480A-AA71-8A52E467B4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093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781D7B-D1A6-4B4F-A551-B13E9912A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C314C4-9CB5-4381-A68C-BF55A6E90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AB7317-EA58-4240-9961-057A5C751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8F85C-937D-4E38-8018-B237E8F58F6F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97E36C-168D-4E6D-9FD1-78E3E1467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873ECF-B6CF-4F02-8D2D-87749338E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7A1E-E941-46C9-B65F-E886A155D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673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DB27F1-3EFA-446A-BD2B-0921C114B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0DF0A3-0D46-4EAD-870F-874B6F873D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142E5E-954C-47EA-B601-36236C19A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EA65F0-A1C7-404B-B6BC-A4B8F4F1D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8F85C-937D-4E38-8018-B237E8F58F6F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EE75B5-1EB7-4618-A1AC-B91AB2DBB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92A116-96A5-441E-9454-8BC943399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7A1E-E941-46C9-B65F-E886A155D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526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96174-D27C-4407-A12C-F95D7C2D9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063EDF-BA74-4D5D-93C3-27EFC687A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DF24CA-7E68-4DAC-AB02-AC89422A3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DD43E72-E99B-46AE-A69D-CF3D3AF1BA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51A01C8-9756-4A03-9459-DE9E53A250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31994A1-2D48-4DEF-93E6-7418C72D6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8F85C-937D-4E38-8018-B237E8F58F6F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2523534-9FE4-4BFA-B72B-E833F464E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4D38E89-210D-4F74-B424-6950FACA0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7A1E-E941-46C9-B65F-E886A155D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392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32DA2E-F9BE-4B76-B80E-7BFE119AA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9517AFB-CD00-47B1-AC25-1D65B3DDB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8F85C-937D-4E38-8018-B237E8F58F6F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F68D16-64EB-43B2-AD7C-BA6F13769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C12C9A0-BA6F-4175-80F7-5A14EAB9A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7A1E-E941-46C9-B65F-E886A155D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816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C6A2FE-942B-4C77-BB2A-A33ACA45D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8F85C-937D-4E38-8018-B237E8F58F6F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837444-FD7F-4DDF-9FC6-EA36774DF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0E5ACD-A6CC-4EEB-8FAD-005AA10D6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7A1E-E941-46C9-B65F-E886A155D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265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C30DC8-9BAF-464B-B2B9-E755C5FB6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540139-558E-45B5-A7BF-4A9BAE908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860B53-80BD-438F-BC4E-D3C68A5B85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5FC17E-B3A4-4FED-B5EE-F6E95B875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8F85C-937D-4E38-8018-B237E8F58F6F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629ED7-CF16-42DA-B18E-643D21A25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C962FC-11FC-4746-970B-077D23138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7A1E-E941-46C9-B65F-E886A155D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538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FD6A16-B7E0-47A0-B338-09061C223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1163DFC-E3B5-458C-BB21-CE5F4D07B7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B0760D-BD5E-4C7A-9B24-F2A54465C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A75613-4DAC-451D-A609-F74F51D72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8F85C-937D-4E38-8018-B237E8F58F6F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F47230-43EE-4542-A8BD-E43C1D6C0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38B18A-DEE2-4872-8093-BEE55191E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7A1E-E941-46C9-B65F-E886A155D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159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0E7068-F2E6-46CC-959E-DF32E59D5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2A9F59-5525-4701-A6A3-C84A52EE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2B3418-0E9D-4AC0-A158-C1F87E9EBD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8F85C-937D-4E38-8018-B237E8F58F6F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C68A58-5D0B-463E-9BED-CC6DC307A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A387D7-FEA8-4CDC-A972-DF90508ED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E7A1E-E941-46C9-B65F-E886A155D9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24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1DC7E2B-98AA-4F1A-B430-DE635C408558}" type="datetimeFigureOut">
              <a:rPr lang="ru-RU" smtClean="0"/>
              <a:pPr/>
              <a:t>14.04.2021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F3B28EE-A174-480A-AA71-8A52E467B4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161422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3DA9F6-11A8-4819-BA1F-CA930BD47C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Тема: Игровые технологии в деятельности воспитателя младшей группы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согласно ФГОС. </a:t>
            </a:r>
            <a:b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A02F8C-62CA-485C-B0D7-051240F0B1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r>
              <a:rPr lang="ru-RU" dirty="0"/>
              <a:t>                                            Выполнила воспитатель: Сухова М.В.</a:t>
            </a:r>
          </a:p>
        </p:txBody>
      </p:sp>
    </p:spTree>
    <p:extLst>
      <p:ext uri="{BB962C8B-B14F-4D97-AF65-F5344CB8AC3E}">
        <p14:creationId xmlns:p14="http://schemas.microsoft.com/office/powerpoint/2010/main" val="3878082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37C5A-642B-4E2B-B7EF-BBCADE683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Игровые технологии могут быть направлены и на </a:t>
            </a:r>
            <a:r>
              <a:rPr lang="ru-RU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развитие внимания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. 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FA652D-FF04-4452-B3B0-7D1348619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28799"/>
            <a:ext cx="5157787" cy="4360863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  К примеру, игровая ситуация на внимание: “Найди такой же” - воспитатель может предложить малышу выбрать из 4-6 шариков, кубиков, фигурок (по цвету, величине), игрушек “такой же”, как у него. Или игра “Найди ошибку”, где взрослый специально допускает ошибку в своих действиях (к примеру, рисует на заснеженном дереве листья), а ребенок должен ее заметить.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979E3E8-0D9A-4F16-B988-CB08B5C5288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65536"/>
            <a:ext cx="5183188" cy="3887391"/>
          </a:xfrm>
        </p:spPr>
      </p:pic>
    </p:spTree>
    <p:extLst>
      <p:ext uri="{BB962C8B-B14F-4D97-AF65-F5344CB8AC3E}">
        <p14:creationId xmlns:p14="http://schemas.microsoft.com/office/powerpoint/2010/main" val="3144585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013F79-8D56-4204-8287-14226F91D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         Игровые технологии помогают в развитии</a:t>
            </a:r>
            <a:r>
              <a:rPr lang="ru-RU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памяти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, способствуют развитию     </a:t>
            </a:r>
            <a:br>
              <a:rPr lang="ru-RU" sz="4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мышления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ребенка.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FF2390E-B683-439C-B467-D821407398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5FE96FE9-4B54-426E-ACA6-523E7B53D51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073" y="2290713"/>
            <a:ext cx="3204228" cy="3898950"/>
          </a:xfrm>
        </p:spPr>
      </p:pic>
    </p:spTree>
    <p:extLst>
      <p:ext uri="{BB962C8B-B14F-4D97-AF65-F5344CB8AC3E}">
        <p14:creationId xmlns:p14="http://schemas.microsoft.com/office/powerpoint/2010/main" val="2648982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C22054DF-93E1-4093-A264-075C0B9F3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1658"/>
            <a:ext cx="5157787" cy="5888005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Сюжетно-ролевая игра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- одна из творческих игр. В сюжетно-ролевой игре дети берут на себя те или иные функции взрослых людей и в специально создаваемых ими игровых, воображаемых условиях воспроизводят (или моделируют) деятельность взрослых и отношения между ними. В такой игре наиболее интенсивной формируются все психические качества и особенности</a:t>
            </a:r>
          </a:p>
          <a:p>
            <a:endParaRPr lang="ru-RU" dirty="0"/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B1BC2B85-49A8-4305-9736-296AADD9DB4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177" y="641350"/>
            <a:ext cx="4161234" cy="5548313"/>
          </a:xfrm>
        </p:spPr>
      </p:pic>
    </p:spTree>
    <p:extLst>
      <p:ext uri="{BB962C8B-B14F-4D97-AF65-F5344CB8AC3E}">
        <p14:creationId xmlns:p14="http://schemas.microsoft.com/office/powerpoint/2010/main" val="922731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id="{48664D16-57B4-44F9-A143-8AAF44C27E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98" y="358775"/>
            <a:ext cx="4373166" cy="583088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50110C1F-F437-41C4-9C7D-854BC6D1DE6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492" y="263525"/>
            <a:ext cx="4444603" cy="5926138"/>
          </a:xfrm>
        </p:spPr>
      </p:pic>
    </p:spTree>
    <p:extLst>
      <p:ext uri="{BB962C8B-B14F-4D97-AF65-F5344CB8AC3E}">
        <p14:creationId xmlns:p14="http://schemas.microsoft.com/office/powerpoint/2010/main" val="34781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9AAFD3AD-2F07-4940-B8ED-E47ADF829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494675"/>
            <a:ext cx="5157787" cy="5694988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какие бы игры не играли наши воспитанники,  нужно быть  не рядом, а вместе с ними. Уважать личность каждого ребёнка, учитывать индивидуальные особенности .  Только такое партнерство и сотрудничество воспитателя с детьми в игре создает зону ближайшего развития самостоятельной игры детей. Таким образом сам ребёнок становится активным и полноценным участником образовательного процесса, что отвечает сути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Федерального Государственного Стандарта Дошкольного Образования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0B7BFBD3-4F3F-40DE-B050-D676A5C07BC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814" y="494676"/>
            <a:ext cx="4521398" cy="5694988"/>
          </a:xfrm>
        </p:spPr>
      </p:pic>
    </p:spTree>
    <p:extLst>
      <p:ext uri="{BB962C8B-B14F-4D97-AF65-F5344CB8AC3E}">
        <p14:creationId xmlns:p14="http://schemas.microsoft.com/office/powerpoint/2010/main" val="2341184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Объект 1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911" y="0"/>
            <a:ext cx="12606727" cy="6858000"/>
          </a:xfrm>
        </p:spPr>
      </p:pic>
    </p:spTree>
    <p:extLst>
      <p:ext uri="{BB962C8B-B14F-4D97-AF65-F5344CB8AC3E}">
        <p14:creationId xmlns:p14="http://schemas.microsoft.com/office/powerpoint/2010/main" val="1289224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F97CF84-8F29-4EF4-A821-69E25C2A5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79489"/>
            <a:ext cx="10515600" cy="539747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>
                <a:solidFill>
                  <a:schemeClr val="tx1"/>
                </a:solidFill>
              </a:rPr>
              <a:t>«Игра – путь детей к познанию мира,</a:t>
            </a:r>
          </a:p>
          <a:p>
            <a:pPr algn="ctr">
              <a:buNone/>
            </a:pPr>
            <a:r>
              <a:rPr lang="ru-RU" sz="3200" b="1" dirty="0">
                <a:solidFill>
                  <a:schemeClr val="tx1"/>
                </a:solidFill>
              </a:rPr>
              <a:t> в котором они живут и который призваны изменить».</a:t>
            </a:r>
          </a:p>
          <a:p>
            <a:pPr algn="ctr">
              <a:buNone/>
            </a:pPr>
            <a:r>
              <a:rPr lang="ru-RU" sz="3200" b="1" dirty="0">
                <a:solidFill>
                  <a:schemeClr val="tx1"/>
                </a:solidFill>
              </a:rPr>
              <a:t>  </a:t>
            </a:r>
            <a:r>
              <a:rPr lang="ru-RU" sz="3200" b="1" dirty="0" err="1">
                <a:solidFill>
                  <a:schemeClr val="tx1"/>
                </a:solidFill>
              </a:rPr>
              <a:t>А.М.Горький</a:t>
            </a:r>
            <a:r>
              <a:rPr lang="ru-RU" sz="3200" b="1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200" b="1" dirty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ru-RU" sz="3200" b="1" dirty="0">
                <a:solidFill>
                  <a:schemeClr val="tx1"/>
                </a:solidFill>
              </a:rPr>
              <a:t>«Игра порождает радость, </a:t>
            </a:r>
          </a:p>
          <a:p>
            <a:pPr algn="ctr">
              <a:buNone/>
            </a:pPr>
            <a:r>
              <a:rPr lang="ru-RU" sz="3200" b="1" dirty="0">
                <a:solidFill>
                  <a:schemeClr val="tx1"/>
                </a:solidFill>
              </a:rPr>
              <a:t>свободу, довольство, покой в себе </a:t>
            </a:r>
          </a:p>
          <a:p>
            <a:pPr algn="ctr">
              <a:buNone/>
            </a:pPr>
            <a:r>
              <a:rPr lang="ru-RU" sz="3200" b="1" dirty="0">
                <a:solidFill>
                  <a:schemeClr val="tx1"/>
                </a:solidFill>
              </a:rPr>
              <a:t>и около себя, мир с миром»</a:t>
            </a:r>
          </a:p>
          <a:p>
            <a:pPr algn="ctr">
              <a:buNone/>
            </a:pPr>
            <a:r>
              <a:rPr lang="ru-RU" sz="3200" b="1" dirty="0">
                <a:solidFill>
                  <a:schemeClr val="tx1"/>
                </a:solidFill>
              </a:rPr>
              <a:t>Фридрих </a:t>
            </a:r>
            <a:r>
              <a:rPr lang="ru-RU" sz="3200" b="1" dirty="0" err="1">
                <a:solidFill>
                  <a:schemeClr val="tx1"/>
                </a:solidFill>
              </a:rPr>
              <a:t>Фребель</a:t>
            </a:r>
            <a:endParaRPr lang="ru-RU" sz="3200" b="1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89407F-5065-44B5-A16B-49BE24648B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99313"/>
            <a:ext cx="288032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11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>
            <a:extLst>
              <a:ext uri="{FF2B5EF4-FFF2-40B4-BE49-F238E27FC236}">
                <a16:creationId xmlns:a16="http://schemas.microsoft.com/office/drawing/2014/main" id="{6C0D674F-86C1-407D-A79B-D8C0B3AAB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627" y="449705"/>
            <a:ext cx="5602574" cy="5739958"/>
          </a:xfrm>
        </p:spPr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Основной вид деятельности детей дошкольного возраста -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игра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в процессе которой развиваются духовные и физические силы ребенка; его внимание, память, воображение,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дисциплинированность, ловкость.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Кроме того, игра - это своеобразный, свойственный дошкольному возрасту способ усвоения общественного опыта. В игре формируются все стороны личности ребенка, происходят значительные изменения в его психике, подготавливающие переход к новой, более высокой стадии развития.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D010A20B-4AFA-45DE-B5FC-17602F208AC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435" y="554038"/>
            <a:ext cx="4226718" cy="5635625"/>
          </a:xfrm>
        </p:spPr>
      </p:pic>
    </p:spTree>
    <p:extLst>
      <p:ext uri="{BB962C8B-B14F-4D97-AF65-F5344CB8AC3E}">
        <p14:creationId xmlns:p14="http://schemas.microsoft.com/office/powerpoint/2010/main" val="3793945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054FF-E0F5-4159-8282-97A0AA892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Любая </a:t>
            </a: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технология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представляет собой процесс, при котором происходит качественное изменение воздействия на обучаемого.</a:t>
            </a:r>
            <a:b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E3A024-CB7C-43F0-8328-3B6794874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Игровые технологии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являются фундаментом всего дошкольного образования. В свете ФГОС личность ребенка выводится на первый план и все дошкольное детство должно быть посвящено игре.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4791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>
            <a:extLst>
              <a:ext uri="{FF2B5EF4-FFF2-40B4-BE49-F238E27FC236}">
                <a16:creationId xmlns:a16="http://schemas.microsoft.com/office/drawing/2014/main" id="{BE1EC272-4776-412B-97F2-6528FAE056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586" y="600075"/>
            <a:ext cx="4192191" cy="5589588"/>
          </a:xfrm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D7F3F077-2B87-40AF-8D5F-7D37D6170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734518"/>
            <a:ext cx="5183188" cy="5455145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Понятие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«игровые педагогические технологии»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 включает достаточно обширную группу методов и приемов организации педагогического процесса в форме различных педагогических игр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6823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>
            <a:extLst>
              <a:ext uri="{FF2B5EF4-FFF2-40B4-BE49-F238E27FC236}">
                <a16:creationId xmlns:a16="http://schemas.microsoft.com/office/drawing/2014/main" id="{63C15E52-66E1-44C8-BBF3-42A5AC505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9180"/>
            <a:ext cx="10515600" cy="4847783"/>
          </a:xfrm>
        </p:spPr>
        <p:txBody>
          <a:bodyPr>
            <a:normAutofit fontScale="70000" lnSpcReduction="20000"/>
          </a:bodyPr>
          <a:lstStyle/>
          <a:p>
            <a:pPr lvl="0">
              <a:buNone/>
            </a:pPr>
            <a:r>
              <a:rPr lang="ru-RU" dirty="0"/>
              <a:t>Психологические механизмы игровой деятельности опираются на фундаментальные потребности личности самовыражении самоутверждении, самоопределении, саморегуляции и самореализации.</a:t>
            </a:r>
          </a:p>
          <a:p>
            <a:pPr lvl="0">
              <a:buNone/>
            </a:pPr>
            <a:r>
              <a:rPr lang="ru-RU" dirty="0"/>
              <a:t> </a:t>
            </a:r>
          </a:p>
          <a:p>
            <a:pPr lvl="0">
              <a:buNone/>
            </a:pPr>
            <a:r>
              <a:rPr lang="ru-RU" dirty="0"/>
              <a:t>     Игра - форма психогенного поведения, </a:t>
            </a:r>
            <a:r>
              <a:rPr lang="ru-RU" dirty="0" err="1"/>
              <a:t>т.е</a:t>
            </a:r>
            <a:r>
              <a:rPr lang="ru-RU" dirty="0"/>
              <a:t> внутренне присущего, имманентного личности (</a:t>
            </a:r>
            <a:r>
              <a:rPr lang="ru-RU" dirty="0" err="1"/>
              <a:t>Д.Н.Устнадзе</a:t>
            </a:r>
            <a:r>
              <a:rPr lang="ru-RU" dirty="0"/>
              <a:t>).</a:t>
            </a:r>
          </a:p>
          <a:p>
            <a:pPr lvl="0"/>
            <a:endParaRPr lang="ru-RU" dirty="0"/>
          </a:p>
          <a:p>
            <a:pPr lvl="0">
              <a:buNone/>
            </a:pPr>
            <a:r>
              <a:rPr lang="ru-RU" dirty="0"/>
              <a:t>     Игра - свобода личности в воображении, «иллюзорная реализация не реализуемых интересов» (</a:t>
            </a:r>
            <a:r>
              <a:rPr lang="ru-RU" dirty="0" err="1"/>
              <a:t>А.Н.Леонтьев</a:t>
            </a:r>
            <a:r>
              <a:rPr lang="ru-RU" dirty="0"/>
              <a:t>).</a:t>
            </a:r>
          </a:p>
          <a:p>
            <a:pPr lvl="0"/>
            <a:endParaRPr lang="ru-RU" dirty="0"/>
          </a:p>
          <a:p>
            <a:pPr lvl="0">
              <a:buNone/>
            </a:pPr>
            <a:r>
              <a:rPr lang="ru-RU" dirty="0"/>
              <a:t>     Способность включаться в игру не  связана с возрастом человека, но в каждом возрасте игра имеет свои особенности.</a:t>
            </a:r>
          </a:p>
          <a:p>
            <a:pPr lvl="0"/>
            <a:endParaRPr lang="ru-RU" dirty="0"/>
          </a:p>
          <a:p>
            <a:pPr lvl="0">
              <a:buNone/>
            </a:pPr>
            <a:r>
              <a:rPr lang="ru-RU" dirty="0"/>
              <a:t>     Содержание детских игр развивается от игр, в которых основным содержанием является предметная деятельность, к играм, отражающим отношение между людьми, и наконец, к играм, в которых главным содержанием выступает подчинение правилам общественного поведения и отношения между людьми.</a:t>
            </a:r>
          </a:p>
          <a:p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2160DA7C-1B32-4297-AE25-32D72A9BE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4054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     Каковы же концептуальные основы      </a:t>
            </a:r>
            <a:br>
              <a:rPr lang="ru-RU" sz="4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               игровых технологий?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8006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C3F29C-D5E2-4C66-87DD-894A37326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Цель игровой технологии-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не менять ребёнка и не переделывать его, не учить его каким-то специальным поведенческим навыкам , а дать возможность «прожить» в игре волнующие его ситуации при полном внимании и сопереживании взрослого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19F5E5-6996-4E5F-A364-BB2307EBF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Игры имеют множество познавательных, обучающих функций. Среди игровых упражнений можно выделить те, которые: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помогают выделять характерные признаки предметов: то есть учат сравнивать;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помогают обобщать предметы по определенным признакам;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учат ребенка отделять вымысел от реального;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воспитывают общение в коллективе, развивают быстроту реакции, смекалку и другое.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E3B3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5914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BC199987-DA20-44E9-AEB0-D989B3A0C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641023"/>
            <a:ext cx="5157787" cy="554864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Игровые технологии в образовательном процессе  сначала используются мною как отдельные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игровые моменты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Игровые моменты очень важны в педагогическом процессе, особенно в период адаптации детей в детском учреждении.</a:t>
            </a:r>
          </a:p>
          <a:p>
            <a:endParaRPr lang="ru-RU" dirty="0"/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1164DF57-4A5C-486F-9D8B-D4D0C276DFC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746" y="227013"/>
            <a:ext cx="4471987" cy="5962650"/>
          </a:xfrm>
        </p:spPr>
      </p:pic>
    </p:spTree>
    <p:extLst>
      <p:ext uri="{BB962C8B-B14F-4D97-AF65-F5344CB8AC3E}">
        <p14:creationId xmlns:p14="http://schemas.microsoft.com/office/powerpoint/2010/main" val="533536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1B508-FE06-466F-8C67-C7B37D22E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120" y="365125"/>
            <a:ext cx="10469268" cy="823913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В своей работе я использую игровые технологии направленные: </a:t>
            </a:r>
            <a:br>
              <a:rPr lang="ru-RU" sz="3100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ru-RU" sz="31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развитие восприятия</a:t>
            </a:r>
            <a:b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201BC4-0275-4E7F-8380-5405BE5DA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7813" y="876693"/>
            <a:ext cx="5157787" cy="544494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br>
              <a:rPr kumimoji="0" lang="ru-RU" sz="1800" b="1" i="0" u="none" strike="noStrike" kern="1200" cap="all" spc="0" normalizeH="0" baseline="0" noProof="0" dirty="0">
                <a:ln>
                  <a:noFill/>
                </a:ln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+mj-ea"/>
                <a:cs typeface="+mj-cs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Для детей 3-4-х лет возможна организация игровой ситуации типа “Что катится?” - воспитанники при этом организованы в веселую игру – соревнование: “Кто быстрее докатит свою фигурку до игрушечных ворот?” Такими фигурками может быть шарик и кубик, квадратик и круг. Педагог вместе с ребенком делает вывод, что острые углы мешают катиться кубику и квадратику: “Шарик катится, а кубик - нет”. Затем воспитатель учит малыша рисовать квадрат и круг (закрепляются знания).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8B14AAA-F325-4EEE-859D-D9771BBE221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560" y="1189038"/>
            <a:ext cx="3750468" cy="5000625"/>
          </a:xfrm>
        </p:spPr>
      </p:pic>
    </p:spTree>
    <p:extLst>
      <p:ext uri="{BB962C8B-B14F-4D97-AF65-F5344CB8AC3E}">
        <p14:creationId xmlns:p14="http://schemas.microsoft.com/office/powerpoint/2010/main" val="978383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split orient="vert"/>
      </p:transition>
    </mc:Choice>
    <mc:Fallback>
      <p:transition spd="slow">
        <p:split orient="vert"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789</Words>
  <Application>Microsoft Office PowerPoint</Application>
  <PresentationFormat>Широкоэкранный</PresentationFormat>
  <Paragraphs>44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Franklin Gothic Book</vt:lpstr>
      <vt:lpstr>Franklin Gothic Medium</vt:lpstr>
      <vt:lpstr>Times New Roman</vt:lpstr>
      <vt:lpstr>Wingdings</vt:lpstr>
      <vt:lpstr>Wingdings 2</vt:lpstr>
      <vt:lpstr>Тема Office</vt:lpstr>
      <vt:lpstr>Трек</vt:lpstr>
      <vt:lpstr>Тема: Игровые технологии в деятельности воспитателя младшей группы согласно ФГОС.  </vt:lpstr>
      <vt:lpstr>Презентация PowerPoint</vt:lpstr>
      <vt:lpstr>Презентация PowerPoint</vt:lpstr>
      <vt:lpstr>Любая технология представляет собой процесс, при котором происходит качественное изменение воздействия на обучаемого. </vt:lpstr>
      <vt:lpstr>Презентация PowerPoint</vt:lpstr>
      <vt:lpstr>      Каковы же концептуальные основы                       игровых технологий? </vt:lpstr>
      <vt:lpstr> Цель игровой технологии- не менять ребёнка и не переделывать его, не учить его каким-то специальным поведенческим навыкам , а дать возможность «прожить» в игре волнующие его ситуации при полном внимании и сопереживании взрослого.</vt:lpstr>
      <vt:lpstr>Презентация PowerPoint</vt:lpstr>
      <vt:lpstr>В своей работе я использую игровые технологии направленные:                             на развитие восприятия </vt:lpstr>
      <vt:lpstr>Игровые технологии могут быть направлены и на развитие внимания. </vt:lpstr>
      <vt:lpstr>          Игровые технологии помогают в развитии памяти, способствуют развитию                     мышления ребенка.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Игровые технологии в деятельности воспитателя младшей группы согласно ФГОС.  </dc:title>
  <dc:creator>Гг</dc:creator>
  <cp:lastModifiedBy>Гг</cp:lastModifiedBy>
  <cp:revision>15</cp:revision>
  <dcterms:created xsi:type="dcterms:W3CDTF">2021-04-12T09:40:04Z</dcterms:created>
  <dcterms:modified xsi:type="dcterms:W3CDTF">2021-04-14T05:22:42Z</dcterms:modified>
</cp:coreProperties>
</file>